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wbake@bamberg2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6000"/>
              <a:buFont typeface="Aharoni"/>
              <a:buNone/>
            </a:pPr>
            <a:r>
              <a:rPr lang="en-US">
                <a:solidFill>
                  <a:srgbClr val="FFD966"/>
                </a:solidFill>
                <a:latin typeface="Aharoni"/>
                <a:ea typeface="Aharoni"/>
                <a:cs typeface="Aharoni"/>
                <a:sym typeface="Aharoni"/>
              </a:rPr>
              <a:t>How to Join Your </a:t>
            </a:r>
            <a:br>
              <a:rPr lang="en-US">
                <a:solidFill>
                  <a:srgbClr val="FFD966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>
                <a:solidFill>
                  <a:srgbClr val="FFD966"/>
                </a:solidFill>
                <a:latin typeface="Aharoni"/>
                <a:ea typeface="Aharoni"/>
                <a:cs typeface="Aharoni"/>
                <a:sym typeface="Aharoni"/>
              </a:rPr>
              <a:t>Virtual Classroom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Getting Started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275008" y="365125"/>
            <a:ext cx="11818447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60"/>
              <a:buFont typeface="Aharoni"/>
              <a:buNone/>
            </a:pPr>
            <a:r>
              <a:rPr lang="en-US" sz="486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Type questions or comments into chat. </a:t>
            </a:r>
            <a:r>
              <a:rPr lang="en-US" sz="486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br>
              <a:rPr lang="en-US" sz="486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4860">
              <a:solidFill>
                <a:schemeClr val="accent4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45" name="Google Shape;1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4930" y="1825625"/>
            <a:ext cx="696214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Do the work assigned to you!</a:t>
            </a:r>
            <a:endParaRPr/>
          </a:p>
        </p:txBody>
      </p:sp>
      <p:pic>
        <p:nvPicPr>
          <p:cNvPr id="151" name="Google Shape;15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084" y="1825625"/>
            <a:ext cx="623583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About Your Class Work: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Late work will only be accepted if the teacher OK’s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Failure to turn in work will result in a </a:t>
            </a:r>
            <a:r>
              <a:rPr lang="en-US" sz="4400"/>
              <a:t>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You must log in to every class at the time it begins.  You will not pass if you have 10 or more absences for the year.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Students not logged in will be counted as absent.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Your work will still be due.  </a:t>
            </a:r>
            <a:endParaRPr sz="36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1. Turn on your computer. 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sure it is charged.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sure you have room to work.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Keep your computer away from dust, liquids, and crumbs. 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626" y="3685626"/>
            <a:ext cx="4020849" cy="268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2. Log In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To log in, enter your </a:t>
            </a:r>
            <a:r>
              <a:rPr lang="en-US" sz="3600">
                <a:solidFill>
                  <a:srgbClr val="FFD966"/>
                </a:solidFill>
              </a:rPr>
              <a:t>school</a:t>
            </a:r>
            <a:r>
              <a:rPr lang="en-US" sz="3600">
                <a:solidFill>
                  <a:schemeClr val="accent4"/>
                </a:solidFill>
              </a:rPr>
              <a:t> </a:t>
            </a:r>
            <a:r>
              <a:rPr lang="en-US" sz="3600"/>
              <a:t>E-mail address as your user ID.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Enter your password.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If you don’t remember your student password, email:  </a:t>
            </a:r>
            <a:r>
              <a:rPr lang="en-US" sz="3600" u="sng">
                <a:solidFill>
                  <a:schemeClr val="hlink"/>
                </a:solidFill>
                <a:hlinkClick r:id="rId3"/>
              </a:rPr>
              <a:t>wbaker@bamberg2.org</a:t>
            </a:r>
            <a:r>
              <a:rPr lang="en-US" sz="3600"/>
              <a:t> for help.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3. Open Google Classroom</a:t>
            </a:r>
            <a:endParaRPr/>
          </a:p>
        </p:txBody>
      </p:sp>
      <p:pic>
        <p:nvPicPr>
          <p:cNvPr id="104" name="Google Shape;1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8214" y="2045631"/>
            <a:ext cx="329193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838200" y="1973179"/>
            <a:ext cx="52578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are in Chrome.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small grid in the top right of your screen and click on it.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Scroll down until you see “Classroom”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don’t see it, you will have to go to “more” and install it.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4. Join Your Class</a:t>
            </a:r>
            <a:endParaRPr/>
          </a:p>
        </p:txBody>
      </p:sp>
      <p:pic>
        <p:nvPicPr>
          <p:cNvPr id="111" name="Google Shape;11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622" y="2004380"/>
            <a:ext cx="696214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68752" y="2028180"/>
            <a:ext cx="479200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schedule to see which class is meeting.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don’t see an icon for that class, you will have to get the e-mail link that your teacher sent.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join by entering the class code.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class that you want to join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60"/>
              <a:buFont typeface="Aharoni"/>
              <a:buNone/>
            </a:pPr>
            <a:r>
              <a:rPr lang="en-US" sz="486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Find the Google Meet link for your class. 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639392" y="2227560"/>
            <a:ext cx="35957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this link to join your class.</a:t>
            </a:r>
            <a:endParaRPr/>
          </a:p>
        </p:txBody>
      </p:sp>
      <p:pic>
        <p:nvPicPr>
          <p:cNvPr id="119" name="Google Shape;11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662" y="1757267"/>
            <a:ext cx="6817712" cy="510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4. Join the class meeting. </a:t>
            </a:r>
            <a:endParaRPr/>
          </a:p>
        </p:txBody>
      </p:sp>
      <p:pic>
        <p:nvPicPr>
          <p:cNvPr id="125" name="Google Shape;12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141" y="1825625"/>
            <a:ext cx="663171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Camera and Mic</a:t>
            </a:r>
            <a:endParaRPr/>
          </a:p>
        </p:txBody>
      </p:sp>
      <p:pic>
        <p:nvPicPr>
          <p:cNvPr id="131" name="Google Shape;13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484" y="1846251"/>
            <a:ext cx="696214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838200" y="1938803"/>
            <a:ext cx="365129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are in the meeting, find the camera and mic icons, bottom center.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off the mic by clicking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turn off the camera or leave it off for now.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haroni"/>
              <a:buNone/>
            </a:pPr>
            <a:r>
              <a:rPr lang="en-US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Watch and listen to the lesson.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838200" y="1825625"/>
            <a:ext cx="3781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the chat box to type in questions.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the emojis to comment.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can change the page layout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are asked to present your work,  find the “present” button. 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8252" y="1803281"/>
            <a:ext cx="7319783" cy="457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